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44C715-349F-4587-90BA-D8ACCDAB8001}" v="731" dt="2020-03-02T20:17:14.229"/>
    <p1510:client id="{46316CC4-11D6-D9D8-6B2F-EE9894C3B225}" v="295" dt="2020-03-04T15:28:23.739"/>
    <p1510:client id="{A18E1BB9-F226-40A6-AE18-226DFE8A5626}" v="575" dt="2020-03-03T16:31:29.236"/>
    <p1510:client id="{BACBD19D-0755-F1F2-5B76-3296E6C5BE6F}" v="9" dt="2020-03-09T13:58:34.317"/>
    <p1510:client id="{C3BFA320-9712-43B9-AA39-13037B62C7DA}" v="820" dt="2020-03-03T19:41:57.810"/>
    <p1510:client id="{D6262E64-60EF-BDA2-41B0-D4160F456332}" v="103" dt="2020-03-09T15:42:46.609"/>
    <p1510:client id="{EFB2714E-6248-5B2D-A5F9-DD225E735245}" v="130" dt="2020-03-04T17:06:39.393"/>
    <p1510:client id="{FCC3FFFA-6C5A-8C0B-EBBF-89B8D6E04440}" v="344" dt="2020-03-02T16:55:08.1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7783" y="2661889"/>
            <a:ext cx="6579646" cy="18441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7000" dirty="0">
                <a:solidFill>
                  <a:srgbClr val="FFFFFF"/>
                </a:solidFill>
                <a:cs typeface="Calibri Light"/>
              </a:rPr>
              <a:t>EMILY CARR</a:t>
            </a:r>
            <a:r>
              <a:rPr lang="en-US" sz="6000" dirty="0">
                <a:solidFill>
                  <a:srgbClr val="FFFFFF"/>
                </a:solidFill>
                <a:cs typeface="Calibri Light"/>
              </a:rPr>
              <a:t> </a:t>
            </a:r>
            <a:br>
              <a:rPr lang="en-US" sz="6000" dirty="0">
                <a:solidFill>
                  <a:srgbClr val="FFFFFF"/>
                </a:solidFill>
                <a:cs typeface="Calibri Light"/>
              </a:rPr>
            </a:br>
            <a:br>
              <a:rPr lang="en-US" sz="6000" dirty="0">
                <a:cs typeface="Calibri Light"/>
              </a:rPr>
            </a:br>
            <a:r>
              <a:rPr lang="en-US" sz="6000" dirty="0">
                <a:solidFill>
                  <a:srgbClr val="FFFFFF"/>
                </a:solidFill>
                <a:cs typeface="Calibri Light"/>
              </a:rPr>
              <a:t>By: Norah Elder </a:t>
            </a:r>
            <a:endParaRPr lang="en-US" sz="6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F5837-5BDD-4A86-B3A1-73BB98853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0FE09B-9740-4523-B421-F973A2648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4000" dirty="0">
                <a:cs typeface="Calibri"/>
              </a:rPr>
              <a:t>Emily </a:t>
            </a:r>
            <a:r>
              <a:rPr lang="en-US" sz="4000" dirty="0" err="1">
                <a:cs typeface="Calibri"/>
              </a:rPr>
              <a:t>Carr</a:t>
            </a:r>
            <a:r>
              <a:rPr lang="en-US" sz="4000" dirty="0">
                <a:cs typeface="Calibri"/>
              </a:rPr>
              <a:t> was born on December 13, 1871 and died due to a heart attack on March 2, 1945.</a:t>
            </a:r>
            <a:endParaRPr lang="en-US" sz="400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D434E47-63B6-4472-AF99-9AAC43593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575" r="2825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20593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A77E1-3547-4E0F-86CE-376D3C6CA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Biography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1871A-9530-457F-8965-F109821A6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>
                <a:cs typeface="Calibri"/>
              </a:rPr>
              <a:t>Emily </a:t>
            </a:r>
            <a:r>
              <a:rPr lang="en-US" dirty="0" err="1">
                <a:cs typeface="Calibri"/>
              </a:rPr>
              <a:t>Carr</a:t>
            </a:r>
            <a:r>
              <a:rPr lang="en-US" dirty="0">
                <a:cs typeface="Calibri"/>
              </a:rPr>
              <a:t> is a famous artist and writer </a:t>
            </a:r>
            <a:endParaRPr lang="en-US" dirty="0"/>
          </a:p>
          <a:p>
            <a:r>
              <a:rPr lang="en-US" dirty="0">
                <a:cs typeface="Calibri"/>
              </a:rPr>
              <a:t>She persuaded her family guardian to let her study at the San Francisco school of art</a:t>
            </a:r>
          </a:p>
          <a:p>
            <a:r>
              <a:rPr lang="en-US" dirty="0">
                <a:ea typeface="+mn-lt"/>
                <a:cs typeface="+mn-lt"/>
              </a:rPr>
              <a:t>She set up her studio in a barn on the family property and began to teach</a:t>
            </a:r>
          </a:p>
          <a:p>
            <a:r>
              <a:rPr lang="en-US" b="1" dirty="0">
                <a:ea typeface="+mn-lt"/>
                <a:cs typeface="+mn-lt"/>
              </a:rPr>
              <a:t>Emily </a:t>
            </a:r>
            <a:r>
              <a:rPr lang="en-US" b="1" dirty="0" err="1">
                <a:ea typeface="+mn-lt"/>
                <a:cs typeface="+mn-lt"/>
              </a:rPr>
              <a:t>Carr</a:t>
            </a:r>
            <a:r>
              <a:rPr lang="en-US" b="1" dirty="0">
                <a:ea typeface="+mn-lt"/>
                <a:cs typeface="+mn-lt"/>
              </a:rPr>
              <a:t> is</a:t>
            </a:r>
            <a:r>
              <a:rPr lang="en-US" dirty="0">
                <a:ea typeface="+mn-lt"/>
                <a:cs typeface="+mn-lt"/>
              </a:rPr>
              <a:t> one of Canada's best-known artists</a:t>
            </a:r>
            <a:endParaRPr lang="en-US" dirty="0"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 Her life and work reflect a profound commitment to the land and peoples she knew and loved</a:t>
            </a:r>
            <a:endParaRPr lang="en-US" dirty="0">
              <a:cs typeface="Calibri"/>
            </a:endParaRPr>
          </a:p>
          <a:p>
            <a:r>
              <a:rPr lang="en-US" b="1" dirty="0">
                <a:ea typeface="+mn-lt"/>
                <a:cs typeface="+mn-lt"/>
              </a:rPr>
              <a:t>Emily </a:t>
            </a:r>
            <a:r>
              <a:rPr lang="en-US" b="1" dirty="0" err="1">
                <a:ea typeface="+mn-lt"/>
                <a:cs typeface="+mn-lt"/>
              </a:rPr>
              <a:t>Carr</a:t>
            </a:r>
            <a:r>
              <a:rPr lang="en-US" dirty="0">
                <a:ea typeface="+mn-lt"/>
                <a:cs typeface="+mn-lt"/>
              </a:rPr>
              <a:t> was influenced by two things called Fauvism and Impressionism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>
                <a:cs typeface="Calibri"/>
              </a:rPr>
              <a:t>                                                                       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8935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23457-42B4-49D4-8BC9-1A091DAD8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B6DC40-7B88-4971-997C-0267B90EF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>
                <a:cs typeface="Calibri"/>
              </a:rPr>
              <a:t>Emily </a:t>
            </a:r>
            <a:r>
              <a:rPr lang="en-US" sz="2800" dirty="0" err="1">
                <a:cs typeface="Calibri"/>
              </a:rPr>
              <a:t>Carr</a:t>
            </a:r>
            <a:r>
              <a:rPr lang="en-US" sz="2800" dirty="0">
                <a:cs typeface="Calibri"/>
              </a:rPr>
              <a:t> had 4 sisters: Edith, Alice, Elizabeth and Clara. Emily also had 4 brothers: William, Tomas, John and Richard. Emily's mom's name is Emily and her dad's name is Richard.</a:t>
            </a:r>
          </a:p>
        </p:txBody>
      </p:sp>
      <p:pic>
        <p:nvPicPr>
          <p:cNvPr id="5" name="Picture 5" descr="A vintage photo of 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BF2B555A-966C-45AF-AB0A-7B24E197C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462" r="1" b="14213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54861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5F0E0-6973-4A27-859E-A7748D255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84A08-0316-4566-8137-CAEE20D255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200" dirty="0"/>
              <a:t>Emily </a:t>
            </a:r>
            <a:r>
              <a:rPr lang="en-US" sz="3200" dirty="0" err="1"/>
              <a:t>Carr</a:t>
            </a:r>
            <a:r>
              <a:rPr lang="en-US" sz="3200" dirty="0"/>
              <a:t> is important because her art went all over the world and it influenced a lot of people to try different techniques and go to new places.</a:t>
            </a:r>
          </a:p>
        </p:txBody>
      </p:sp>
      <p:pic>
        <p:nvPicPr>
          <p:cNvPr id="5" name="Picture 5" descr="A picture containing turtle, reptile, sitting, man&#10;&#10;Description generated with very high confidence">
            <a:extLst>
              <a:ext uri="{FF2B5EF4-FFF2-40B4-BE49-F238E27FC236}">
                <a16:creationId xmlns:a16="http://schemas.microsoft.com/office/drawing/2014/main" id="{A964F3BA-F69C-4BE6-BCE6-8A9CA82FE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053" r="1" b="16054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38440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692C1-6532-4E73-8175-A86253347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Canadian Landscapes</a:t>
            </a:r>
            <a:br>
              <a:rPr lang="en-US" dirty="0">
                <a:cs typeface="Calibri Light"/>
              </a:rPr>
            </a:b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C72420-C891-4B89-8017-1D21CAFD0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92D43-9FDA-4954-B3EC-04AEE954F97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7CF62B-0C75-413C-82C8-666B3F14CE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8" descr="A picture containing sitting, bird, bed&#10;&#10;Description generated with very high confidence">
            <a:extLst>
              <a:ext uri="{FF2B5EF4-FFF2-40B4-BE49-F238E27FC236}">
                <a16:creationId xmlns:a16="http://schemas.microsoft.com/office/drawing/2014/main" id="{3F0EE066-B78A-4B5A-8C45-DEF4BC18B63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4881" y="2617773"/>
            <a:ext cx="5220957" cy="357421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4F191B-C266-4E97-B02D-F4111FF3336C}"/>
              </a:ext>
            </a:extLst>
          </p:cNvPr>
          <p:cNvSpPr txBox="1"/>
          <p:nvPr/>
        </p:nvSpPr>
        <p:spPr>
          <a:xfrm>
            <a:off x="842514" y="3128513"/>
            <a:ext cx="3950898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/>
                <a:cs typeface="arial"/>
              </a:rPr>
              <a:t> </a:t>
            </a:r>
            <a:r>
              <a:rPr lang="en-US" sz="2000" dirty="0">
                <a:solidFill>
                  <a:srgbClr val="222222"/>
                </a:solidFill>
                <a:latin typeface="arial"/>
                <a:cs typeface="arial"/>
              </a:rPr>
              <a:t>Her life and work reflect a profound commitment to the land and peoples she knew and loved. Her sensitive evocations reveal an artist grappling with the spiritual questions that the </a:t>
            </a:r>
            <a:r>
              <a:rPr lang="en-US" sz="2000" b="1" dirty="0">
                <a:solidFill>
                  <a:srgbClr val="222222"/>
                </a:solidFill>
                <a:latin typeface="arial"/>
                <a:cs typeface="arial"/>
              </a:rPr>
              <a:t>Canadian</a:t>
            </a:r>
            <a:r>
              <a:rPr lang="en-US" sz="2000" dirty="0">
                <a:solidFill>
                  <a:srgbClr val="222222"/>
                </a:solidFill>
                <a:latin typeface="arial"/>
                <a:cs typeface="arial"/>
              </a:rPr>
              <a:t> landscape and culture inspired in her.</a:t>
            </a:r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5442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B458DD-7884-44F0-A919-150A484B1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513641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36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0CAB10-7DE7-4387-B702-C61F8A85D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8" y="1782981"/>
            <a:ext cx="5136416" cy="439398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6000" dirty="0"/>
              <a:t>That's why I think that Emily </a:t>
            </a:r>
            <a:r>
              <a:rPr lang="en-US" sz="6000" dirty="0" err="1"/>
              <a:t>Carr</a:t>
            </a:r>
            <a:r>
              <a:rPr lang="en-US" sz="6000" dirty="0"/>
              <a:t> should be on the 5 Dollar bill.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erson holding a dog posing for the camera&#10;&#10;Description generated with very high confidence">
            <a:extLst>
              <a:ext uri="{FF2B5EF4-FFF2-40B4-BE49-F238E27FC236}">
                <a16:creationId xmlns:a16="http://schemas.microsoft.com/office/drawing/2014/main" id="{A47BA62A-56D6-4619-AD7D-CDEFDCEFD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9424"/>
          <a:stretch/>
        </p:blipFill>
        <p:spPr>
          <a:xfrm>
            <a:off x="6412117" y="10"/>
            <a:ext cx="5779884" cy="68579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32817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E315A-AE6B-4082-8F3A-BB298C0F4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578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            Some of Emily </a:t>
            </a:r>
            <a:r>
              <a:rPr lang="en-US" dirty="0" err="1">
                <a:cs typeface="Calibri Light"/>
              </a:rPr>
              <a:t>Carr's</a:t>
            </a:r>
            <a:r>
              <a:rPr lang="en-US" dirty="0">
                <a:cs typeface="Calibri Light"/>
              </a:rPr>
              <a:t> Art</a:t>
            </a:r>
            <a:endParaRPr lang="en-US" dirty="0"/>
          </a:p>
        </p:txBody>
      </p:sp>
      <p:pic>
        <p:nvPicPr>
          <p:cNvPr id="4" name="Picture 4" descr="A picture containing grass, outdoor, standing, covered&#10;&#10;Description generated with very high confidence">
            <a:extLst>
              <a:ext uri="{FF2B5EF4-FFF2-40B4-BE49-F238E27FC236}">
                <a16:creationId xmlns:a16="http://schemas.microsoft.com/office/drawing/2014/main" id="{025FE3D0-F6DC-48CC-940D-86AB5123F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9" y="1408682"/>
            <a:ext cx="3995267" cy="3373677"/>
          </a:xfrm>
        </p:spPr>
      </p:pic>
      <p:pic>
        <p:nvPicPr>
          <p:cNvPr id="3" name="Picture 4" descr="A picture containing grass, covered, field, sitting&#10;&#10;Description generated with very high confidence">
            <a:extLst>
              <a:ext uri="{FF2B5EF4-FFF2-40B4-BE49-F238E27FC236}">
                <a16:creationId xmlns:a16="http://schemas.microsoft.com/office/drawing/2014/main" id="{D7B5146B-4B38-4143-94F2-E4CD149A1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155" y="1401382"/>
            <a:ext cx="4109048" cy="336512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F893433-AE5F-4A85-9407-D529B8BA4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193" y="1424795"/>
            <a:ext cx="4166558" cy="3361427"/>
          </a:xfrm>
          <a:prstGeom prst="rect">
            <a:avLst/>
          </a:prstGeom>
        </p:spPr>
      </p:pic>
      <p:pic>
        <p:nvPicPr>
          <p:cNvPr id="8" name="Picture 8" descr="A picture containing colorful, table, large, sitting&#10;&#10;Description generated with very high confidence">
            <a:extLst>
              <a:ext uri="{FF2B5EF4-FFF2-40B4-BE49-F238E27FC236}">
                <a16:creationId xmlns:a16="http://schemas.microsoft.com/office/drawing/2014/main" id="{A80955A3-D6FA-4D82-8D46-630B7242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9" y="4709936"/>
            <a:ext cx="3016370" cy="2211410"/>
          </a:xfrm>
          <a:prstGeom prst="rect">
            <a:avLst/>
          </a:prstGeom>
        </p:spPr>
      </p:pic>
      <p:pic>
        <p:nvPicPr>
          <p:cNvPr id="10" name="Picture 10" descr="A painting of a mountain&#10;&#10;Description generated with very high confidence">
            <a:extLst>
              <a:ext uri="{FF2B5EF4-FFF2-40B4-BE49-F238E27FC236}">
                <a16:creationId xmlns:a16="http://schemas.microsoft.com/office/drawing/2014/main" id="{7FB1C863-93BD-469B-A9E9-C87B8EEF1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250" y="4716319"/>
            <a:ext cx="2829464" cy="2141136"/>
          </a:xfrm>
          <a:prstGeom prst="rect">
            <a:avLst/>
          </a:prstGeom>
        </p:spPr>
      </p:pic>
      <p:pic>
        <p:nvPicPr>
          <p:cNvPr id="12" name="Picture 12" descr="A picture containing canyon, valley, water, bed&#10;&#10;Description generated with very high confidence">
            <a:extLst>
              <a:ext uri="{FF2B5EF4-FFF2-40B4-BE49-F238E27FC236}">
                <a16:creationId xmlns:a16="http://schemas.microsoft.com/office/drawing/2014/main" id="{F2C3BCE1-AC0E-41CF-9B67-3131C18BA7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0211" y="4773520"/>
            <a:ext cx="2829465" cy="2084245"/>
          </a:xfrm>
          <a:prstGeom prst="rect">
            <a:avLst/>
          </a:prstGeom>
        </p:spPr>
      </p:pic>
      <p:pic>
        <p:nvPicPr>
          <p:cNvPr id="5" name="Picture 6" descr="A picture containing mountain, table, sitting, standing&#10;&#10;Description generated with very high confidence">
            <a:extLst>
              <a:ext uri="{FF2B5EF4-FFF2-40B4-BE49-F238E27FC236}">
                <a16:creationId xmlns:a16="http://schemas.microsoft.com/office/drawing/2014/main" id="{17FF094B-643B-4C95-B483-C46B432BA1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8174" y="4767789"/>
            <a:ext cx="3533953" cy="215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33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D58E966-456A-48F4-81B4-C4D0C0020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5523C670-74D7-4ED8-BA51-B6FB65570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54331" y="1756600"/>
            <a:ext cx="1080325" cy="4736395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BAEEE533-7CA5-4134-A14A-8575F66C6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846901" y="1357766"/>
            <a:ext cx="687754" cy="430312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E64B7817-E956-406B-A85B-5AEF36B1F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848912" y="1135060"/>
            <a:ext cx="409371" cy="416921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92FC9C1F-8CBA-4083-8724-3735C556D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81691" y="1124043"/>
            <a:ext cx="6477233" cy="39781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90B262-B371-4325-81B2-454FEDC2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1445775"/>
            <a:ext cx="5385391" cy="33424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                THE END</a:t>
            </a:r>
          </a:p>
        </p:txBody>
      </p:sp>
    </p:spTree>
    <p:extLst>
      <p:ext uri="{BB962C8B-B14F-4D97-AF65-F5344CB8AC3E}">
        <p14:creationId xmlns:p14="http://schemas.microsoft.com/office/powerpoint/2010/main" val="1524884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264449E-6522-4CC0-8EEE-CA8748C9E856}"/>
</file>

<file path=customXml/itemProps2.xml><?xml version="1.0" encoding="utf-8"?>
<ds:datastoreItem xmlns:ds="http://schemas.openxmlformats.org/officeDocument/2006/customXml" ds:itemID="{8E58B961-9369-44D3-8C93-E71BEF9754E3}"/>
</file>

<file path=customXml/itemProps3.xml><?xml version="1.0" encoding="utf-8"?>
<ds:datastoreItem xmlns:ds="http://schemas.openxmlformats.org/officeDocument/2006/customXml" ds:itemID="{1D2EA2FD-495D-40B1-9BDE-4A566C548EF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EMILY CARR   By: Norah Elder </vt:lpstr>
      <vt:lpstr>PowerPoint Presentation</vt:lpstr>
      <vt:lpstr>Biography</vt:lpstr>
      <vt:lpstr>PowerPoint Presentation</vt:lpstr>
      <vt:lpstr>PowerPoint Presentation</vt:lpstr>
      <vt:lpstr>Canadian Landscapes </vt:lpstr>
      <vt:lpstr>PowerPoint Presentation</vt:lpstr>
      <vt:lpstr>            Some of Emily Carr's Art</vt:lpstr>
      <vt:lpstr>                 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596</cp:revision>
  <dcterms:created xsi:type="dcterms:W3CDTF">2020-03-02T16:32:00Z</dcterms:created>
  <dcterms:modified xsi:type="dcterms:W3CDTF">2020-03-25T16:19:01Z</dcterms:modified>
</cp:coreProperties>
</file>